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AB6C48A-D12D-476C-88EB-183F9C70D5F2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1E1466A-31F4-4F89-A235-54047C1C16B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process of seeds spreading out from their starting place (parent plant)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Distance from the parent plant is required so plants do not compete for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Seeds have adapted to create different seed dispersal strategies and mechanisms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Seed Dispersal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2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 smtClean="0"/>
              <a:t>Some plants produce thousands of seeds to increase chances of dispersal and survival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Usually very light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Have adaptations such a sail, tuft, puffball, or parachute to catch the wind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Seeds travel until the wind stops, they catch on something, or are soaked by rain or dew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Wind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173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Usually grow in or near water and float to new locations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Light weight and usually found inside a fruit with a waxy coating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58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Some seeds stick to animals as they pass by and later fall off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May have hooks or burrs or be sticky to attach to animals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Animals eat fruit and drop or later eliminate the seeds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99060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Animals/Humans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41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Parent plant propels the seeds through the air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Some plants can propel their seeds up to 20 m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Ejection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26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Some plants use a combination of these techniques to increase the survival chances of the seed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Combination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0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431</TotalTime>
  <Words>191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Tahoma</vt:lpstr>
      <vt:lpstr>Tunga</vt:lpstr>
      <vt:lpstr>BlackTie</vt:lpstr>
      <vt:lpstr>Seed Dispersal</vt:lpstr>
      <vt:lpstr>Seed numbers</vt:lpstr>
      <vt:lpstr>Wind</vt:lpstr>
      <vt:lpstr>Water</vt:lpstr>
      <vt:lpstr>Animals/Humans</vt:lpstr>
      <vt:lpstr>Ejection</vt:lpstr>
      <vt:lpstr>Combination</vt:lpstr>
    </vt:vector>
  </TitlesOfParts>
  <Company>Deer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K Neher</dc:creator>
  <cp:lastModifiedBy>Bohle, Kyle</cp:lastModifiedBy>
  <cp:revision>7</cp:revision>
  <cp:lastPrinted>2015-05-04T19:59:17Z</cp:lastPrinted>
  <dcterms:created xsi:type="dcterms:W3CDTF">2015-05-04T15:14:50Z</dcterms:created>
  <dcterms:modified xsi:type="dcterms:W3CDTF">2019-03-19T15:37:55Z</dcterms:modified>
</cp:coreProperties>
</file>