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63" r:id="rId8"/>
    <p:sldId id="265" r:id="rId9"/>
    <p:sldId id="266" r:id="rId10"/>
    <p:sldId id="267" r:id="rId11"/>
    <p:sldId id="271" r:id="rId12"/>
    <p:sldId id="272" r:id="rId13"/>
    <p:sldId id="273" r:id="rId14"/>
    <p:sldId id="274" r:id="rId15"/>
    <p:sldId id="276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>
        <p:scale>
          <a:sx n="108" d="100"/>
          <a:sy n="108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7E69-7E27-4AF5-BE61-D10F9682898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A710-521F-4F30-A706-1AE7D6A81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 (Photosynthesis and Respiration)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Notes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 for living things comes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Originally, the energy in food comes from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362200"/>
            <a:ext cx="8686801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Respiration occurs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 cells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can take place either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with or without oxygen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present.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24800" cy="44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253916"/>
            <a:ext cx="86106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requires oxygen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aerobic respiration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994357"/>
            <a:ext cx="8686800" cy="954107"/>
            <a:chOff x="228600" y="2832557"/>
            <a:chExt cx="8686800" cy="954107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28600" y="2832557"/>
              <a:ext cx="8686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                                              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 +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Energy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latin typeface="Calibri" pitchFamily="34" charset="0"/>
                  <a:cs typeface="Arial" pitchFamily="34" charset="0"/>
                </a:rPr>
                <a:t>      </a:t>
              </a:r>
              <a:r>
                <a:rPr lang="en-US" dirty="0" smtClean="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(Reactants)                                                                     (Product)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90800" y="33528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" y="2558534"/>
            <a:ext cx="8686800" cy="1107996"/>
            <a:chOff x="228600" y="3168134"/>
            <a:chExt cx="8686800" cy="1107996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28600" y="3168134"/>
              <a:ext cx="86868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+  oxygen                             carbon dioxide  +  water  +  energy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3581400"/>
              <a:ext cx="1676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533400"/>
            <a:ext cx="8686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fermentation 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which occurs when cells release energy from food without using oxygen.</a:t>
            </a: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Calibri" pitchFamily="34" charset="0"/>
                <a:cs typeface="Arial" pitchFamily="34" charset="0"/>
              </a:rPr>
              <a:t>There are 2 types of fermentation: Alcohol and Lactic Acid</a:t>
            </a: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36537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267816"/>
            <a:ext cx="8686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yeast, and plants.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Calibri" pitchFamily="34" charset="0"/>
                <a:cs typeface="Arial" pitchFamily="34" charset="0"/>
              </a:rPr>
              <a:t>It produces alcohol, carbon dioxide and a small amount of energy.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muscles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nutritionresearchcenter.org/healthnews/wp-content/uploads/2008/02/general_muscle_cramps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use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sun to produce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(auto = self)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some microorganisms (some bacteria and protists)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191000" cy="369115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49134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 the sun’s energy to make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animals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most microorganisms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27856"/>
            <a:ext cx="868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sunlight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converted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5915025" cy="339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25146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5720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-202286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absorbing compound is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pigment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—pigments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absorb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some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wavelengths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light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others—the color our eyes see is the color that the pigment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wavelength refl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90800"/>
            <a:ext cx="5257800" cy="40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Chlorophyll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the pigment inside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absorbs light for photosynthesis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81600" y="1371600"/>
            <a:ext cx="3657600" cy="5086530"/>
            <a:chOff x="4800600" y="1676400"/>
            <a:chExt cx="3657600" cy="508653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1676400"/>
              <a:ext cx="2876550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00600" y="5562601"/>
              <a:ext cx="3657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As the chlorophyll in leaves</a:t>
              </a:r>
              <a:r>
                <a:rPr lang="en-US" dirty="0" smtClean="0"/>
                <a:t> decays in the autumn, the green color fades and is replaced by the oranges and reds of carotenoids.</a:t>
              </a:r>
              <a:endParaRPr lang="en-US" dirty="0"/>
            </a:p>
          </p:txBody>
        </p:sp>
      </p:grpSp>
      <p:pic>
        <p:nvPicPr>
          <p:cNvPr id="23557" name="Picture 5" descr="http://www.webexhibits.org/causesofcolor/images/content/istock000006389237mediu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205682" cy="27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photosynthesis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(Reactants)                                  (Product)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362200"/>
            <a:ext cx="7696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59150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Respiration: (2 kinds—Aerobic and Anaerobic)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the cell to be used for life processes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movement, breathing, blood circulation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etc…)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ff.tuhsd.k12.az.us/gfoster/standard/BCycles_files/cow_oxy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625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Cells require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constant source of energy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life processes but keep only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small amount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hand. Cells can regenerate ATP as needed by using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energy stored in foods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like glucose.</a:t>
            </a: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The energy stored in glucose by photosynthesis is released by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repackaged into the energy of ATP.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15CA76AB-4816-448E-8FA7-8D06659F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1509E57-9AAB-401F-8F49-9C0743F10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53118-61BD-452E-BE83-63315C215DB5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3dad766c-9e36-455d-8d7c-234eca89fe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407</Words>
  <Application>Microsoft Office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 Powerpoint</dc:title>
  <dc:creator>d0803679</dc:creator>
  <cp:lastModifiedBy>Ishmael, Faryal</cp:lastModifiedBy>
  <cp:revision>88</cp:revision>
  <dcterms:created xsi:type="dcterms:W3CDTF">2009-09-30T15:49:46Z</dcterms:created>
  <dcterms:modified xsi:type="dcterms:W3CDTF">2014-11-19T20:16:53Z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